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7D11"/>
    <a:srgbClr val="FF8205"/>
    <a:srgbClr val="66FF99"/>
    <a:srgbClr val="FF99FF"/>
    <a:srgbClr val="660066"/>
    <a:srgbClr val="66FFFF"/>
    <a:srgbClr val="FFCF21"/>
    <a:srgbClr val="015B5F"/>
    <a:srgbClr val="008080"/>
    <a:srgbClr val="33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846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JMV ROADLINES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7271" y="1908769"/>
            <a:ext cx="7779529" cy="152705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7560" y="3435819"/>
            <a:ext cx="7789240" cy="807579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2060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04470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FF7D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7405"/>
            <a:ext cx="8229600" cy="3569856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835" y="279263"/>
            <a:ext cx="609600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7D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6835" y="1042788"/>
            <a:ext cx="6096000" cy="3694697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44700"/>
          </a:xfrm>
        </p:spPr>
        <p:txBody>
          <a:bodyPr>
            <a:normAutofit/>
          </a:bodyPr>
          <a:lstStyle>
            <a:lvl1pPr algn="r">
              <a:defRPr sz="3600" u="none" baseline="0">
                <a:solidFill>
                  <a:srgbClr val="FF7D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807" y="1407302"/>
            <a:ext cx="4040188" cy="568644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222" y="1975943"/>
            <a:ext cx="4041775" cy="288637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9" y="1407302"/>
            <a:ext cx="4041775" cy="56864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75945"/>
            <a:ext cx="4041775" cy="2886380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08475" y="2326215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49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xters.co.in/services/e-commerce-logistics/" TargetMode="External"/><Relationship Id="rId7" Type="http://schemas.openxmlformats.org/officeDocument/2006/relationships/hyperlink" Target="https://dexters.co.in/services/value-added-service/" TargetMode="External"/><Relationship Id="rId2" Type="http://schemas.openxmlformats.org/officeDocument/2006/relationships/hyperlink" Target="https://dexters.co.in/services/express-distribution-surfac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xters.co.in/services/reverse-logistics/" TargetMode="External"/><Relationship Id="rId5" Type="http://schemas.openxmlformats.org/officeDocument/2006/relationships/hyperlink" Target="https://dexters.co.in/services/3rd-party-logistics/" TargetMode="External"/><Relationship Id="rId4" Type="http://schemas.openxmlformats.org/officeDocument/2006/relationships/hyperlink" Target="https://dexters.co.in/services/warehousin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xters.co.in/services/express-distribution-surface/" TargetMode="External"/><Relationship Id="rId2" Type="http://schemas.openxmlformats.org/officeDocument/2006/relationships/hyperlink" Target="https://dexters.co.in/services/e-commerce-logistics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xters.co.in/industries/automotive/" TargetMode="External"/><Relationship Id="rId7" Type="http://schemas.openxmlformats.org/officeDocument/2006/relationships/hyperlink" Target="https://dexters.co.in/industries/life-sciences-and-healthcare/" TargetMode="External"/><Relationship Id="rId2" Type="http://schemas.openxmlformats.org/officeDocument/2006/relationships/hyperlink" Target="https://dexters.co.in/industries/electronics-and-technology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exters.co.in/industries/fmcg/" TargetMode="External"/><Relationship Id="rId5" Type="http://schemas.openxmlformats.org/officeDocument/2006/relationships/hyperlink" Target="https://dexters.co.in/industries/apparel-and-lifestyle/" TargetMode="External"/><Relationship Id="rId4" Type="http://schemas.openxmlformats.org/officeDocument/2006/relationships/hyperlink" Target="https://dexters.co.in/industries/e-commerc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JMV ROADLINES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Logistics &amp; Service Provider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Services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   </a:t>
            </a:r>
            <a:r>
              <a:rPr lang="en-US" dirty="0" smtClean="0">
                <a:hlinkClick r:id="rId2"/>
              </a:rPr>
              <a:t>Express Distribution</a:t>
            </a:r>
            <a:endParaRPr lang="en-US" dirty="0" smtClean="0"/>
          </a:p>
          <a:p>
            <a:r>
              <a:rPr lang="en-US" dirty="0" smtClean="0"/>
              <a:t>   </a:t>
            </a:r>
            <a:r>
              <a:rPr lang="en-US" dirty="0" smtClean="0">
                <a:hlinkClick r:id="rId3"/>
              </a:rPr>
              <a:t>E-Commerce</a:t>
            </a:r>
            <a:r>
              <a:rPr lang="en-US" dirty="0" smtClean="0">
                <a:hlinkClick r:id="rId3"/>
              </a:rPr>
              <a:t> Logistics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  </a:t>
            </a:r>
            <a:r>
              <a:rPr lang="en-US" dirty="0" smtClean="0">
                <a:hlinkClick r:id="rId4"/>
              </a:rPr>
              <a:t>Warehousing</a:t>
            </a:r>
            <a:endParaRPr lang="en-US" dirty="0" smtClean="0"/>
          </a:p>
          <a:p>
            <a:r>
              <a:rPr lang="en-US" dirty="0" smtClean="0"/>
              <a:t>  </a:t>
            </a:r>
            <a:r>
              <a:rPr lang="en-US" dirty="0" smtClean="0">
                <a:hlinkClick r:id="rId5"/>
              </a:rPr>
              <a:t>3rd Part Logistics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 </a:t>
            </a:r>
            <a:r>
              <a:rPr lang="en-US" dirty="0" smtClean="0">
                <a:hlinkClick r:id="rId6"/>
              </a:rPr>
              <a:t>Reverse Logistics</a:t>
            </a:r>
            <a:endParaRPr lang="en-US" dirty="0" smtClean="0"/>
          </a:p>
          <a:p>
            <a:r>
              <a:rPr lang="en-US" dirty="0" smtClean="0"/>
              <a:t>  </a:t>
            </a:r>
            <a:r>
              <a:rPr lang="en-US" dirty="0" smtClean="0">
                <a:hlinkClick r:id="rId7"/>
              </a:rPr>
              <a:t>Value Added Service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Our </a:t>
            </a:r>
            <a:r>
              <a:rPr lang="en-US" b="1" dirty="0" smtClean="0"/>
              <a:t>Customers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 </a:t>
            </a:r>
            <a:r>
              <a:rPr lang="en-US" dirty="0" smtClean="0">
                <a:hlinkClick r:id="rId2"/>
              </a:rPr>
              <a:t>E-Commerce Logistics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 Flipkart</a:t>
            </a:r>
          </a:p>
          <a:p>
            <a:pPr algn="l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  Myntra</a:t>
            </a:r>
          </a:p>
          <a:p>
            <a:pPr algn="l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  Amazon</a:t>
            </a:r>
          </a:p>
          <a:p>
            <a:pPr algn="l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 MEESHO</a:t>
            </a:r>
          </a:p>
          <a:p>
            <a:pPr algn="l"/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  Mass</a:t>
            </a:r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 Express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Express Distribution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BRAND CONCEPTS LTD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GIRNAR CORRUGATORS PVT LTD 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Oxyzen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Express 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BUSYBEES LOGISTICS PVT LTD </a:t>
            </a: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PANCHSEEL ORGANICS LTD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78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Industries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   </a:t>
            </a:r>
            <a:r>
              <a:rPr lang="en-US" dirty="0" smtClean="0">
                <a:hlinkClick r:id="rId2"/>
              </a:rPr>
              <a:t>Electronics &amp; Technology</a:t>
            </a:r>
            <a:endParaRPr lang="en-US" dirty="0" smtClean="0"/>
          </a:p>
          <a:p>
            <a:r>
              <a:rPr lang="en-US" dirty="0" smtClean="0"/>
              <a:t>     </a:t>
            </a:r>
            <a:r>
              <a:rPr lang="en-US" dirty="0" smtClean="0">
                <a:hlinkClick r:id="rId3"/>
              </a:rPr>
              <a:t>Automotive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    </a:t>
            </a:r>
            <a:r>
              <a:rPr lang="en-US" dirty="0" smtClean="0">
                <a:hlinkClick r:id="rId4"/>
              </a:rPr>
              <a:t>E-Commerce</a:t>
            </a:r>
            <a:endParaRPr lang="en-US" dirty="0" smtClean="0"/>
          </a:p>
          <a:p>
            <a:r>
              <a:rPr lang="en-US" dirty="0" smtClean="0"/>
              <a:t>     </a:t>
            </a:r>
            <a:r>
              <a:rPr lang="en-US" dirty="0" smtClean="0">
                <a:hlinkClick r:id="rId5"/>
              </a:rPr>
              <a:t>Apparel and Lifestyle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    </a:t>
            </a:r>
            <a:r>
              <a:rPr lang="en-US" dirty="0" smtClean="0">
                <a:hlinkClick r:id="rId6"/>
              </a:rPr>
              <a:t>FMCG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    </a:t>
            </a:r>
            <a:r>
              <a:rPr lang="en-US" dirty="0" smtClean="0">
                <a:hlinkClick r:id="rId7"/>
              </a:rPr>
              <a:t>Life Sciences and Healthcare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910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On-screen Show (16:9)</PresentationFormat>
  <Paragraphs>31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JMV ROADLINES</vt:lpstr>
      <vt:lpstr>Services</vt:lpstr>
      <vt:lpstr>  Our Customers  </vt:lpstr>
      <vt:lpstr>Industries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2017-08-01T15:40:51Z</dcterms:created>
  <dcterms:modified xsi:type="dcterms:W3CDTF">2024-07-24T10:41:35Z</dcterms:modified>
</cp:coreProperties>
</file>